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780"/>
    <a:srgbClr val="FF165D"/>
    <a:srgbClr val="3EC1D3"/>
    <a:srgbClr val="003399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CE1AB-2A95-47C4-997E-E24CD66AFCC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E250F-B261-44B3-A533-2FA06417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0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6E250F-B261-44B3-A533-2FA06417FB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96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90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04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8A1E53F-8DBA-9BB0-AF2B-CCA2BEBDDB4C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D3EC0AD3-8849-7A4F-AEE6-A09CFAD7EF28}"/>
              </a:ext>
            </a:extLst>
          </p:cNvPr>
          <p:cNvCxnSpPr>
            <a:cxnSpLocks/>
          </p:cNvCxnSpPr>
          <p:nvPr/>
        </p:nvCxnSpPr>
        <p:spPr>
          <a:xfrm>
            <a:off x="1632956" y="4379550"/>
            <a:ext cx="0" cy="1249726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CEB96D1F-11BE-204D-B121-5AE5CCEEDC49}"/>
              </a:ext>
            </a:extLst>
          </p:cNvPr>
          <p:cNvCxnSpPr>
            <a:cxnSpLocks/>
          </p:cNvCxnSpPr>
          <p:nvPr/>
        </p:nvCxnSpPr>
        <p:spPr>
          <a:xfrm flipV="1">
            <a:off x="6081995" y="4727419"/>
            <a:ext cx="0" cy="901856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3066DD8-9445-3A4D-816C-3F125945A6F0}"/>
              </a:ext>
            </a:extLst>
          </p:cNvPr>
          <p:cNvCxnSpPr>
            <a:cxnSpLocks/>
          </p:cNvCxnSpPr>
          <p:nvPr/>
        </p:nvCxnSpPr>
        <p:spPr>
          <a:xfrm>
            <a:off x="7030309" y="3960734"/>
            <a:ext cx="351272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96E00C7-EBD9-2E4B-A4BA-12D6F02A9A3F}"/>
              </a:ext>
            </a:extLst>
          </p:cNvPr>
          <p:cNvGrpSpPr/>
          <p:nvPr/>
        </p:nvGrpSpPr>
        <p:grpSpPr>
          <a:xfrm>
            <a:off x="5149814" y="3336325"/>
            <a:ext cx="1892370" cy="1248819"/>
            <a:chOff x="8024793" y="6443602"/>
            <a:chExt cx="2928591" cy="1932646"/>
          </a:xfrm>
          <a:solidFill>
            <a:srgbClr val="FF165D"/>
          </a:solidFill>
        </p:grpSpPr>
        <p:sp>
          <p:nvSpPr>
            <p:cNvPr id="42" name="Diamond 41">
              <a:extLst>
                <a:ext uri="{FF2B5EF4-FFF2-40B4-BE49-F238E27FC236}">
                  <a16:creationId xmlns:a16="http://schemas.microsoft.com/office/drawing/2014/main" id="{15C1E1B2-CD69-BD41-98B8-7FE3E27DE68A}"/>
                </a:ext>
              </a:extLst>
            </p:cNvPr>
            <p:cNvSpPr/>
            <p:nvPr/>
          </p:nvSpPr>
          <p:spPr>
            <a:xfrm>
              <a:off x="8024793" y="6443602"/>
              <a:ext cx="2928591" cy="1932646"/>
            </a:xfrm>
            <a:prstGeom prst="diamond">
              <a:avLst/>
            </a:prstGeom>
            <a:solidFill>
              <a:srgbClr val="FF47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0DCA947-930F-2E43-9818-BB9EFFC624DF}"/>
                </a:ext>
              </a:extLst>
            </p:cNvPr>
            <p:cNvSpPr/>
            <p:nvPr/>
          </p:nvSpPr>
          <p:spPr>
            <a:xfrm flipH="1">
              <a:off x="8251518" y="7151698"/>
              <a:ext cx="2475141" cy="5715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solidFill>
                    <a:schemeClr val="tx2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2700" dirty="0">
                <a:solidFill>
                  <a:schemeClr val="tx2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9A25317-F7B3-B041-B2BD-F1A844FC8975}"/>
              </a:ext>
            </a:extLst>
          </p:cNvPr>
          <p:cNvGrpSpPr/>
          <p:nvPr/>
        </p:nvGrpSpPr>
        <p:grpSpPr>
          <a:xfrm>
            <a:off x="2995535" y="3489220"/>
            <a:ext cx="1582689" cy="943029"/>
            <a:chOff x="2506930" y="9714448"/>
            <a:chExt cx="3165378" cy="1886058"/>
          </a:xfrm>
          <a:solidFill>
            <a:srgbClr val="3EC1D3"/>
          </a:solidFill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479E668-C1FE-9948-92B1-1DDC53E406FA}"/>
                </a:ext>
              </a:extLst>
            </p:cNvPr>
            <p:cNvSpPr/>
            <p:nvPr/>
          </p:nvSpPr>
          <p:spPr>
            <a:xfrm>
              <a:off x="2506930" y="9714448"/>
              <a:ext cx="3165378" cy="1886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ED3AA47-A384-C74E-95C9-511A1CFE8F4A}"/>
                </a:ext>
              </a:extLst>
            </p:cNvPr>
            <p:cNvSpPr txBox="1"/>
            <p:nvPr/>
          </p:nvSpPr>
          <p:spPr>
            <a:xfrm flipH="1">
              <a:off x="2759062" y="9918812"/>
              <a:ext cx="2686440" cy="1477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solidFill>
                    <a:schemeClr val="tx2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point.</a:t>
              </a:r>
              <a:endParaRPr lang="en-US" sz="1400" dirty="0">
                <a:solidFill>
                  <a:schemeClr val="tx2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ED78BD3-2A7A-A048-942B-9FF497C85E4A}"/>
              </a:ext>
            </a:extLst>
          </p:cNvPr>
          <p:cNvGrpSpPr/>
          <p:nvPr/>
        </p:nvGrpSpPr>
        <p:grpSpPr>
          <a:xfrm>
            <a:off x="7613777" y="3489220"/>
            <a:ext cx="1582689" cy="943029"/>
            <a:chOff x="2506930" y="9714448"/>
            <a:chExt cx="3165378" cy="1886058"/>
          </a:xfrm>
          <a:solidFill>
            <a:srgbClr val="3EC1D3"/>
          </a:solidFill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998E24A-2E76-6F40-879F-283419E8B1CA}"/>
                </a:ext>
              </a:extLst>
            </p:cNvPr>
            <p:cNvSpPr/>
            <p:nvPr/>
          </p:nvSpPr>
          <p:spPr>
            <a:xfrm>
              <a:off x="2506930" y="9714448"/>
              <a:ext cx="3165378" cy="1886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7A2BF93-E7A5-954D-813D-6B95CCDB12F6}"/>
                </a:ext>
              </a:extLst>
            </p:cNvPr>
            <p:cNvSpPr txBox="1"/>
            <p:nvPr/>
          </p:nvSpPr>
          <p:spPr>
            <a:xfrm flipH="1">
              <a:off x="2791112" y="9918812"/>
              <a:ext cx="2686440" cy="1477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solidFill>
                    <a:schemeClr val="tx2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point.</a:t>
              </a:r>
              <a:endParaRPr lang="en-US" sz="1400" dirty="0">
                <a:solidFill>
                  <a:schemeClr val="tx2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F32F202-14EF-8346-9DBD-0A53C109FCD7}"/>
              </a:ext>
            </a:extLst>
          </p:cNvPr>
          <p:cNvGrpSpPr/>
          <p:nvPr/>
        </p:nvGrpSpPr>
        <p:grpSpPr>
          <a:xfrm>
            <a:off x="853921" y="3489220"/>
            <a:ext cx="1582689" cy="943029"/>
            <a:chOff x="2506930" y="9714448"/>
            <a:chExt cx="3165378" cy="1886058"/>
          </a:xfrm>
          <a:solidFill>
            <a:srgbClr val="3EC1D3"/>
          </a:solidFill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B400518-68EE-2B42-8849-1BB884C84A37}"/>
                </a:ext>
              </a:extLst>
            </p:cNvPr>
            <p:cNvSpPr/>
            <p:nvPr/>
          </p:nvSpPr>
          <p:spPr>
            <a:xfrm>
              <a:off x="2506930" y="9714448"/>
              <a:ext cx="3165378" cy="1886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6147A34-226B-0E40-AEEF-76ACA6415D73}"/>
                </a:ext>
              </a:extLst>
            </p:cNvPr>
            <p:cNvSpPr txBox="1"/>
            <p:nvPr/>
          </p:nvSpPr>
          <p:spPr>
            <a:xfrm flipH="1">
              <a:off x="2759400" y="9954428"/>
              <a:ext cx="2686440" cy="1477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solidFill>
                    <a:schemeClr val="tx2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point.</a:t>
              </a:r>
              <a:endParaRPr lang="en-US" sz="1400" dirty="0">
                <a:solidFill>
                  <a:schemeClr val="tx2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675D0EA-0132-8A4C-9B55-45F53F06E627}"/>
              </a:ext>
            </a:extLst>
          </p:cNvPr>
          <p:cNvGrpSpPr/>
          <p:nvPr/>
        </p:nvGrpSpPr>
        <p:grpSpPr>
          <a:xfrm>
            <a:off x="9755387" y="3489220"/>
            <a:ext cx="1582689" cy="943029"/>
            <a:chOff x="2506930" y="9714448"/>
            <a:chExt cx="3165378" cy="1886058"/>
          </a:xfrm>
          <a:solidFill>
            <a:srgbClr val="3EC1D3"/>
          </a:solidFill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9C7726F5-66B5-F74B-8519-61866BC6870E}"/>
                </a:ext>
              </a:extLst>
            </p:cNvPr>
            <p:cNvSpPr/>
            <p:nvPr/>
          </p:nvSpPr>
          <p:spPr>
            <a:xfrm>
              <a:off x="2506930" y="9714448"/>
              <a:ext cx="3165378" cy="1886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0781407-2C09-854B-BC78-5D58F76BD104}"/>
                </a:ext>
              </a:extLst>
            </p:cNvPr>
            <p:cNvSpPr txBox="1"/>
            <p:nvPr/>
          </p:nvSpPr>
          <p:spPr>
            <a:xfrm flipH="1">
              <a:off x="2771018" y="10017780"/>
              <a:ext cx="2686440" cy="1477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solidFill>
                    <a:schemeClr val="tx2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point.</a:t>
              </a:r>
              <a:endParaRPr lang="en-US" sz="1400" dirty="0">
                <a:solidFill>
                  <a:schemeClr val="tx2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92FDFD68-F5A3-6D4C-8E49-9798D08035DE}"/>
              </a:ext>
            </a:extLst>
          </p:cNvPr>
          <p:cNvCxnSpPr>
            <a:cxnSpLocks/>
          </p:cNvCxnSpPr>
          <p:nvPr/>
        </p:nvCxnSpPr>
        <p:spPr>
          <a:xfrm>
            <a:off x="4566179" y="3960734"/>
            <a:ext cx="476485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DE018144-1681-584B-9834-8EA7DA35AFB3}"/>
              </a:ext>
            </a:extLst>
          </p:cNvPr>
          <p:cNvCxnSpPr>
            <a:cxnSpLocks/>
          </p:cNvCxnSpPr>
          <p:nvPr/>
        </p:nvCxnSpPr>
        <p:spPr>
          <a:xfrm>
            <a:off x="2416745" y="3960734"/>
            <a:ext cx="500235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81E467E5-B256-6445-BEF1-A5DBCED52C2F}"/>
              </a:ext>
            </a:extLst>
          </p:cNvPr>
          <p:cNvCxnSpPr>
            <a:cxnSpLocks/>
          </p:cNvCxnSpPr>
          <p:nvPr/>
        </p:nvCxnSpPr>
        <p:spPr>
          <a:xfrm>
            <a:off x="9202009" y="3960734"/>
            <a:ext cx="467686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845C456-A36D-E141-9099-EF1B944719A1}"/>
              </a:ext>
            </a:extLst>
          </p:cNvPr>
          <p:cNvGrpSpPr/>
          <p:nvPr/>
        </p:nvGrpSpPr>
        <p:grpSpPr>
          <a:xfrm>
            <a:off x="5168864" y="5245675"/>
            <a:ext cx="1914243" cy="734291"/>
            <a:chOff x="2891553" y="3636819"/>
            <a:chExt cx="3828486" cy="1468582"/>
          </a:xfrm>
          <a:solidFill>
            <a:srgbClr val="FF9900"/>
          </a:solidFill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B943376B-16FC-0A44-8B44-17398F262389}"/>
                </a:ext>
              </a:extLst>
            </p:cNvPr>
            <p:cNvSpPr/>
            <p:nvPr/>
          </p:nvSpPr>
          <p:spPr>
            <a:xfrm>
              <a:off x="2891553" y="3636819"/>
              <a:ext cx="3828486" cy="146858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D6D930D5-10ED-F945-8C4F-B83C9076C592}"/>
                </a:ext>
              </a:extLst>
            </p:cNvPr>
            <p:cNvSpPr/>
            <p:nvPr/>
          </p:nvSpPr>
          <p:spPr>
            <a:xfrm flipH="1">
              <a:off x="3253201" y="4047945"/>
              <a:ext cx="3105188" cy="73866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solidFill>
                    <a:schemeClr val="tx2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2700" dirty="0">
                <a:solidFill>
                  <a:schemeClr val="tx2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24C73E1-33C0-864D-8DDA-2E25F2496AE3}"/>
              </a:ext>
            </a:extLst>
          </p:cNvPr>
          <p:cNvCxnSpPr>
            <a:cxnSpLocks/>
            <a:stCxn id="97" idx="1"/>
          </p:cNvCxnSpPr>
          <p:nvPr/>
        </p:nvCxnSpPr>
        <p:spPr>
          <a:xfrm flipH="1">
            <a:off x="1661249" y="5612821"/>
            <a:ext cx="3507615" cy="16455"/>
          </a:xfrm>
          <a:prstGeom prst="line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upo 349">
            <a:extLst>
              <a:ext uri="{FF2B5EF4-FFF2-40B4-BE49-F238E27FC236}">
                <a16:creationId xmlns:a16="http://schemas.microsoft.com/office/drawing/2014/main" id="{16E4CB78-048F-D046-9D4B-8F791160A9A9}"/>
              </a:ext>
            </a:extLst>
          </p:cNvPr>
          <p:cNvGrpSpPr/>
          <p:nvPr/>
        </p:nvGrpSpPr>
        <p:grpSpPr>
          <a:xfrm>
            <a:off x="1335742" y="511095"/>
            <a:ext cx="9520518" cy="1326892"/>
            <a:chOff x="2668308" y="861425"/>
            <a:chExt cx="19041035" cy="2653782"/>
          </a:xfrm>
        </p:grpSpPr>
        <p:sp>
          <p:nvSpPr>
            <p:cNvPr id="35" name="CuadroTexto 350">
              <a:extLst>
                <a:ext uri="{FF2B5EF4-FFF2-40B4-BE49-F238E27FC236}">
                  <a16:creationId xmlns:a16="http://schemas.microsoft.com/office/drawing/2014/main" id="{EF63B3F0-8745-7C48-8113-8B37EE7EE1FA}"/>
                </a:ext>
              </a:extLst>
            </p:cNvPr>
            <p:cNvSpPr txBox="1"/>
            <p:nvPr/>
          </p:nvSpPr>
          <p:spPr>
            <a:xfrm>
              <a:off x="4681692" y="861425"/>
              <a:ext cx="15014367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217"/>
              <a:r>
                <a:rPr lang="en-US" sz="4000" b="1" u="sng" dirty="0">
                  <a:solidFill>
                    <a:schemeClr val="tx2">
                      <a:lumMod val="50000"/>
                    </a:schemeClr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FLOW CHARTS INFOGRAPHICS</a:t>
              </a:r>
            </a:p>
          </p:txBody>
        </p:sp>
        <p:sp>
          <p:nvSpPr>
            <p:cNvPr id="36" name="CuadroTexto 351">
              <a:extLst>
                <a:ext uri="{FF2B5EF4-FFF2-40B4-BE49-F238E27FC236}">
                  <a16:creationId xmlns:a16="http://schemas.microsoft.com/office/drawing/2014/main" id="{6A3BC483-9781-0248-9A43-AD2C16C6DFD5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92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03162B92-16C2-6246-887F-598EF86D0C60}"/>
              </a:ext>
            </a:extLst>
          </p:cNvPr>
          <p:cNvGrpSpPr/>
          <p:nvPr/>
        </p:nvGrpSpPr>
        <p:grpSpPr>
          <a:xfrm>
            <a:off x="5168864" y="1941502"/>
            <a:ext cx="1914243" cy="1227148"/>
            <a:chOff x="1373113" y="3883004"/>
            <a:chExt cx="3828486" cy="2454296"/>
          </a:xfrm>
        </p:grpSpPr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349986EE-3216-C444-99AE-F0D286ABD417}"/>
                </a:ext>
              </a:extLst>
            </p:cNvPr>
            <p:cNvCxnSpPr>
              <a:cxnSpLocks/>
            </p:cNvCxnSpPr>
            <p:nvPr/>
          </p:nvCxnSpPr>
          <p:spPr>
            <a:xfrm>
              <a:off x="3229540" y="5187224"/>
              <a:ext cx="0" cy="115007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068AD749-53D0-EE4C-A1B1-00FB75158001}"/>
                </a:ext>
              </a:extLst>
            </p:cNvPr>
            <p:cNvGrpSpPr/>
            <p:nvPr/>
          </p:nvGrpSpPr>
          <p:grpSpPr>
            <a:xfrm>
              <a:off x="1373113" y="3883004"/>
              <a:ext cx="3828486" cy="1468582"/>
              <a:chOff x="2891553" y="3636819"/>
              <a:chExt cx="3828486" cy="1468582"/>
            </a:xfrm>
          </p:grpSpPr>
          <p:sp>
            <p:nvSpPr>
              <p:cNvPr id="94" name="Rounded Rectangle 93">
                <a:extLst>
                  <a:ext uri="{FF2B5EF4-FFF2-40B4-BE49-F238E27FC236}">
                    <a16:creationId xmlns:a16="http://schemas.microsoft.com/office/drawing/2014/main" id="{E1037251-5CBA-3441-878F-2313E776878E}"/>
                  </a:ext>
                </a:extLst>
              </p:cNvPr>
              <p:cNvSpPr/>
              <p:nvPr/>
            </p:nvSpPr>
            <p:spPr>
              <a:xfrm>
                <a:off x="2891553" y="3636819"/>
                <a:ext cx="3828486" cy="1468582"/>
              </a:xfrm>
              <a:prstGeom prst="roundRect">
                <a:avLst>
                  <a:gd name="adj" fmla="val 50000"/>
                </a:avLst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17"/>
                <a:endParaRPr lang="en-US" dirty="0">
                  <a:solidFill>
                    <a:schemeClr val="tx2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64E5CE7E-2286-E449-8200-834F13ACC63C}"/>
                  </a:ext>
                </a:extLst>
              </p:cNvPr>
              <p:cNvSpPr/>
              <p:nvPr/>
            </p:nvSpPr>
            <p:spPr>
              <a:xfrm flipH="1">
                <a:off x="3253201" y="4047945"/>
                <a:ext cx="3105188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217"/>
                <a:r>
                  <a:rPr lang="en-US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Montserrat" charset="0"/>
                  </a:rPr>
                  <a:t>Develop</a:t>
                </a:r>
                <a:endParaRPr lang="en-US" sz="2700" dirty="0">
                  <a:solidFill>
                    <a:schemeClr val="tx2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endParaRPr>
              </a:p>
            </p:txBody>
          </p:sp>
        </p:grp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51CAEDDF-05C8-7B47-A037-8AAF9BC4B6EC}"/>
              </a:ext>
            </a:extLst>
          </p:cNvPr>
          <p:cNvSpPr txBox="1"/>
          <p:nvPr/>
        </p:nvSpPr>
        <p:spPr>
          <a:xfrm>
            <a:off x="7613777" y="5281960"/>
            <a:ext cx="3381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17"/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</p:spTree>
    <p:extLst>
      <p:ext uri="{BB962C8B-B14F-4D97-AF65-F5344CB8AC3E}">
        <p14:creationId xmlns:p14="http://schemas.microsoft.com/office/powerpoint/2010/main" val="40326529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56">
      <a:dk1>
        <a:srgbClr val="999999"/>
      </a:dk1>
      <a:lt1>
        <a:srgbClr val="FFFFFF"/>
      </a:lt1>
      <a:dk2>
        <a:srgbClr val="363E48"/>
      </a:dk2>
      <a:lt2>
        <a:srgbClr val="FEFFFF"/>
      </a:lt2>
      <a:accent1>
        <a:srgbClr val="4F8BAC"/>
      </a:accent1>
      <a:accent2>
        <a:srgbClr val="8FDFB0"/>
      </a:accent2>
      <a:accent3>
        <a:srgbClr val="FE5E5F"/>
      </a:accent3>
      <a:accent4>
        <a:srgbClr val="4751E1"/>
      </a:accent4>
      <a:accent5>
        <a:srgbClr val="E3A736"/>
      </a:accent5>
      <a:accent6>
        <a:srgbClr val="606060"/>
      </a:accent6>
      <a:hlink>
        <a:srgbClr val="919191"/>
      </a:hlink>
      <a:folHlink>
        <a:srgbClr val="5E5E5E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63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7</cp:revision>
  <dcterms:created xsi:type="dcterms:W3CDTF">2022-08-16T18:30:08Z</dcterms:created>
  <dcterms:modified xsi:type="dcterms:W3CDTF">2022-10-13T18:31:15Z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2022-10-11T21:46:38Z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391d9e65-37b6-444e-a54c-2f084e24c95c</vt:lpwstr>
  </property>
  <property fmtid="{D5CDD505-2E9C-101B-9397-08002B2CF9AE}" pid="8" name="MSIP_Label_defa4170-0d19-0005-0004-bc88714345d2_ContentBits">
    <vt:lpwstr>0</vt:lpwstr>
  </property>
</Properties>
</file>